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8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63241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be a spectacular success 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Evan Boyle and Jessica Ribado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Stanford SPLASH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April 12th, 2015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College is about networking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Be good to your professors!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Professional relationships are EXTREMELY valuable!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Internships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Letters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Mentorship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 your university’s resources!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Your university’s job is to provide you with access to tools to help you succeed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Your tuition money is allocated to resources, make them count!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resources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Career Centers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Help with creating resumes, finding internships, applying to fellowships, connecting you to alumni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Health Center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This includes your mental health. Do not be afraid to seek help when feeling overwhelmed.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Student Government Associations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If no club exists for a hobby of yours, you can request funds to make that happen!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Miscellaneous 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If you feel your college is a bad fit, it is okay to transfer. 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You will probably change your major…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Take elective classes that count for multiple majors/requirements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Try to decide by junior year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Miscellaneous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Recommended: Do not buy textbooks from the bookstore. 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There are plenty of places to rent - Chegg.com, Amazon, etc. 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Apply for all the scholarships you can 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If you exceed the cost of education, that extra money may come back to you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Remember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There’s more to life than 4 years of undergrad!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career you want will be open to you regardless of what school you go to, as long as you develop a strong skill set.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If you know what you want to do after college, you’ve done well!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00">
        <p14:honeycomb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 to know your peers!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What are your current academic interests?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What are your personal interests? 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What does success in college mean to you?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What are some of your biggest fears about college?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Picking a college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Be honest with yourself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It’s okay to prefer urban/suburban/rural areas or whatever else: you’ll be there 4 years!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The best way to get into a good school is to apply to a lot of schools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But don’t go somewhere you aren’t excited about (college is pretty expensive after all)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3817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/>
              <a:t>Do your interests have a common theme?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Problem-solving?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Explaining how things work?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Presenting your ideas?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Interacting with people?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Making things?</a:t>
            </a:r>
          </a:p>
          <a:p>
            <a:pPr>
              <a:spcBef>
                <a:spcPts val="0"/>
              </a:spcBef>
              <a:buNone/>
            </a:pPr>
            <a:r>
              <a:rPr lang="en" dirty="0"/>
              <a:t>Helping people?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Choosing a major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Think about your interests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Sometimes you can pursue interests with majors you would not have expected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Think about how they fit into possible careers...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But it’s okay if you don’t know about careers yet!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Careers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Major dependent: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Science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Engineering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Education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Health care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Tech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Not major-dependent: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Law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Medicine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Business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Humanities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Careers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Tech/Engineering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Problem-solving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Making things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Private firms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No people!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463675" y="1200150"/>
            <a:ext cx="43487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Medicine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Working with people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Helping people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Presenting your ideas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Stressful hours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Long training period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Careers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3557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Science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Problem solving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Presenting your ideas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Explaining the world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PhD track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Tough competition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926350" y="1200150"/>
            <a:ext cx="37604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Law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Presenting ideas!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Interacting with people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Vanishing jobs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Major in whatever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Careers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3481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Business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Interacting with people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Presenting your ideas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Very diverse!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Business school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9208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Education/health care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Helping people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Little recognition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Except from your students/patients =)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521</Words>
  <Application>Microsoft Macintosh PowerPoint</Application>
  <PresentationFormat>On-screen Show (16:9)</PresentationFormat>
  <Paragraphs>113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dark-gradient</vt:lpstr>
      <vt:lpstr>How to be a spectacular success </vt:lpstr>
      <vt:lpstr>Get to know your peers!</vt:lpstr>
      <vt:lpstr>Picking a college</vt:lpstr>
      <vt:lpstr>Do your interests have a common theme?</vt:lpstr>
      <vt:lpstr>Choosing a major</vt:lpstr>
      <vt:lpstr>Careers</vt:lpstr>
      <vt:lpstr>Careers</vt:lpstr>
      <vt:lpstr>Careers</vt:lpstr>
      <vt:lpstr>Careers</vt:lpstr>
      <vt:lpstr>College is about networking</vt:lpstr>
      <vt:lpstr>Use your university’s resources!</vt:lpstr>
      <vt:lpstr>Example resources</vt:lpstr>
      <vt:lpstr>Miscellaneous </vt:lpstr>
      <vt:lpstr>Miscellaneous </vt:lpstr>
      <vt:lpstr>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 spectacular success </dc:title>
  <cp:lastModifiedBy>Evan Boyle</cp:lastModifiedBy>
  <cp:revision>2</cp:revision>
  <dcterms:modified xsi:type="dcterms:W3CDTF">2015-04-12T23:07:09Z</dcterms:modified>
</cp:coreProperties>
</file>